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1"/>
  </p:notesMasterIdLst>
  <p:sldIdLst>
    <p:sldId id="256" r:id="rId2"/>
    <p:sldId id="264" r:id="rId3"/>
    <p:sldId id="269" r:id="rId4"/>
    <p:sldId id="270" r:id="rId5"/>
    <p:sldId id="262" r:id="rId6"/>
    <p:sldId id="267" r:id="rId7"/>
    <p:sldId id="272" r:id="rId8"/>
    <p:sldId id="268" r:id="rId9"/>
    <p:sldId id="27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3"/>
    <p:restoredTop sz="94618"/>
  </p:normalViewPr>
  <p:slideViewPr>
    <p:cSldViewPr snapToGrid="0" snapToObjects="1">
      <p:cViewPr varScale="1">
        <p:scale>
          <a:sx n="86" d="100"/>
          <a:sy n="86" d="100"/>
        </p:scale>
        <p:origin x="24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7/25/17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7/25/17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rduino.cc/en/Tutorial/Butto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rduino.cc/en/Tutorial/Fadin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earn.adafruit.com/adafruit-arduino-lesson-3-rgb-leds/overview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rduino.cc/en/Tutorial/toneMelod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Input and Output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Crystal Hess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use a button</a:t>
            </a:r>
          </a:p>
          <a:p>
            <a:r>
              <a:rPr lang="en-US" dirty="0" smtClean="0"/>
              <a:t>How to use a potentiometer</a:t>
            </a:r>
          </a:p>
          <a:p>
            <a:r>
              <a:rPr lang="en-US" dirty="0" smtClean="0"/>
              <a:t>How to use an RGB LED</a:t>
            </a:r>
          </a:p>
          <a:p>
            <a:r>
              <a:rPr lang="en-US" dirty="0" smtClean="0"/>
              <a:t>How to use </a:t>
            </a:r>
            <a:r>
              <a:rPr lang="en-US" smtClean="0"/>
              <a:t>a speaker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0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2433" y="640081"/>
            <a:ext cx="4026568" cy="38252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5886" y="1184952"/>
            <a:ext cx="4616874" cy="27354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dirty="0" smtClean="0">
                <a:solidFill>
                  <a:schemeClr val="tx1"/>
                </a:solidFill>
              </a:rPr>
              <a:t>Pair Programming</a:t>
            </a:r>
            <a:endParaRPr lang="en-US" sz="5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2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a good pair partner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1691322"/>
            <a:ext cx="8720328" cy="497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Buttons (Digital Input)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9"/>
            <a:ext cx="8595360" cy="260168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Get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Button Example </a:t>
            </a:r>
            <a:r>
              <a:rPr lang="en-US" dirty="0" smtClean="0"/>
              <a:t>to work.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 so that the LED turns OFF when you push the button and ON by default (opposite what it does now).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Add a second LED which is controlled by the same button.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Add a second button which controls the second LED. (Each button controls a separate LED).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350633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07274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Open the Basics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Debounce</a:t>
            </a:r>
            <a:r>
              <a:rPr lang="en-US" dirty="0" smtClean="0">
                <a:sym typeface="Wingdings"/>
              </a:rPr>
              <a:t> Example and load it on your board. See what it does and play around with it.</a:t>
            </a:r>
          </a:p>
          <a:p>
            <a:pPr fontAlgn="base"/>
            <a:r>
              <a:rPr lang="en-US" dirty="0" smtClean="0">
                <a:sym typeface="Wingdings"/>
              </a:rPr>
              <a:t>Can you make your second button toggle the same way?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5499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Potentiometers (Analog Input)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9"/>
            <a:ext cx="8595360" cy="260168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Get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Fading Example</a:t>
            </a:r>
            <a:r>
              <a:rPr lang="en-US" dirty="0" smtClean="0"/>
              <a:t> to work. Add an external LED for pin 13.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 to print out the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sensorValue</a:t>
            </a:r>
            <a:r>
              <a:rPr lang="en-US" dirty="0"/>
              <a:t> </a:t>
            </a:r>
            <a:r>
              <a:rPr lang="en-US" dirty="0" smtClean="0"/>
              <a:t>to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SerialMonitor</a:t>
            </a:r>
            <a:r>
              <a:rPr lang="en-US" dirty="0" smtClean="0"/>
              <a:t>. Observe what values are printed. Change the code so that the value printed stays between 0 and 256.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 to use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sensorValue</a:t>
            </a:r>
            <a:r>
              <a:rPr lang="en-US" dirty="0" smtClean="0"/>
              <a:t> as the brightness for the LED instead of the delay time. (i.e. Make the potentiometer control the brightness of the LED.)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350633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07274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Add a second LED which is controlled by the same potentiometer.</a:t>
            </a:r>
          </a:p>
          <a:p>
            <a:pPr fontAlgn="base"/>
            <a:r>
              <a:rPr lang="en-US" dirty="0" smtClean="0"/>
              <a:t>Add a second potentiometer to control the second LED.</a:t>
            </a:r>
          </a:p>
        </p:txBody>
      </p:sp>
    </p:spTree>
    <p:extLst>
      <p:ext uri="{BB962C8B-B14F-4D97-AF65-F5344CB8AC3E}">
        <p14:creationId xmlns:p14="http://schemas.microsoft.com/office/powerpoint/2010/main" val="94658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RGB LED (Output)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8"/>
            <a:ext cx="8595360" cy="3258045"/>
          </a:xfrm>
        </p:spPr>
        <p:txBody>
          <a:bodyPr>
            <a:normAutofit fontScale="92500" lnSpcReduction="10000"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Complete this </a:t>
            </a:r>
            <a:r>
              <a:rPr lang="en-US" dirty="0" smtClean="0">
                <a:hlinkClick r:id="rId2"/>
              </a:rPr>
              <a:t>RGB tutorial</a:t>
            </a:r>
            <a:r>
              <a:rPr lang="en-US" dirty="0" smtClean="0"/>
              <a:t>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is the purpose of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 smtClean="0"/>
              <a:t> method? Why is it useful?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code:</a:t>
            </a:r>
          </a:p>
          <a:p>
            <a:pPr lvl="1" fontAlgn="base"/>
            <a:r>
              <a:rPr lang="en-US" dirty="0" smtClean="0"/>
              <a:t>Remove all lines in the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loop() </a:t>
            </a:r>
            <a:r>
              <a:rPr lang="en-US" dirty="0" smtClean="0"/>
              <a:t>method except the first line.</a:t>
            </a:r>
          </a:p>
          <a:p>
            <a:pPr lvl="1" fontAlgn="base"/>
            <a:r>
              <a:rPr lang="en-US" dirty="0" smtClean="0"/>
              <a:t>Initialize a new variable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red = 255; </a:t>
            </a:r>
            <a:r>
              <a:rPr lang="en-US" dirty="0" smtClean="0"/>
              <a:t>under the pin initializations.</a:t>
            </a:r>
          </a:p>
          <a:p>
            <a:pPr lvl="1" fontAlgn="base"/>
            <a:r>
              <a:rPr lang="en-US" dirty="0" smtClean="0"/>
              <a:t>Replace the first argument in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en-US" dirty="0" smtClean="0"/>
              <a:t> call so that it reads </a:t>
            </a:r>
            <a:r>
              <a:rPr lang="mr-IN" b="1" dirty="0" err="1" smtClean="0"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red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, 0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 lvl="1" fontAlgn="base"/>
            <a:r>
              <a:rPr lang="en-US" dirty="0" smtClean="0"/>
              <a:t>Make sure the LED lights up as red.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ea typeface="Courier" charset="0"/>
                <a:cs typeface="Courier" charset="0"/>
              </a:rPr>
              <a:t>Add a potentiometer to control the brightness of the red LED. 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427082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83723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Do the same for blue and green, so that you can control the color of the LED in real time.</a:t>
            </a:r>
          </a:p>
        </p:txBody>
      </p:sp>
    </p:spTree>
    <p:extLst>
      <p:ext uri="{BB962C8B-B14F-4D97-AF65-F5344CB8AC3E}">
        <p14:creationId xmlns:p14="http://schemas.microsoft.com/office/powerpoint/2010/main" val="454233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Speakers (Output)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9"/>
            <a:ext cx="8595360" cy="260168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Get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ToneMelody Example </a:t>
            </a:r>
            <a:r>
              <a:rPr lang="en-US" dirty="0" smtClean="0"/>
              <a:t>to work.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Using the image of notes on the next slide, change the code to play the first two lines of Jingle Bells.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Add a push button and trigger the tones when the button is pushed instead of at setup.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350633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07274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Use an RGB LED to light up in sync with the music.</a:t>
            </a:r>
          </a:p>
        </p:txBody>
      </p:sp>
    </p:spTree>
    <p:extLst>
      <p:ext uri="{BB962C8B-B14F-4D97-AF65-F5344CB8AC3E}">
        <p14:creationId xmlns:p14="http://schemas.microsoft.com/office/powerpoint/2010/main" val="678599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576" y="0"/>
            <a:ext cx="6368143" cy="6685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3280" y="554635"/>
            <a:ext cx="7993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4840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D70D5E"/>
      </a:accent2>
      <a:accent3>
        <a:srgbClr val="98037E"/>
      </a:accent3>
      <a:accent4>
        <a:srgbClr val="68027D"/>
      </a:accent4>
      <a:accent5>
        <a:srgbClr val="095ACA"/>
      </a:accent5>
      <a:accent6>
        <a:srgbClr val="063597"/>
      </a:accent6>
      <a:hlink>
        <a:srgbClr val="17BBFD"/>
      </a:hlink>
      <a:folHlink>
        <a:srgbClr val="FF79C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4639</TotalTime>
  <Words>430</Words>
  <Application>Microsoft Macintosh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Century Schoolbook</vt:lpstr>
      <vt:lpstr>Courier</vt:lpstr>
      <vt:lpstr>Wingdings</vt:lpstr>
      <vt:lpstr>Wingdings 2</vt:lpstr>
      <vt:lpstr>Arial</vt:lpstr>
      <vt:lpstr>View</vt:lpstr>
      <vt:lpstr>Input and Output</vt:lpstr>
      <vt:lpstr>Learning Goals</vt:lpstr>
      <vt:lpstr>Pair Programming</vt:lpstr>
      <vt:lpstr>Be a good pair partner</vt:lpstr>
      <vt:lpstr>Buttons (Digital Input)</vt:lpstr>
      <vt:lpstr>Potentiometers (Analog Input)</vt:lpstr>
      <vt:lpstr>RGB LED (Output)</vt:lpstr>
      <vt:lpstr>Speakers (Output)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Hess, Crystal</cp:lastModifiedBy>
  <cp:revision>33</cp:revision>
  <dcterms:created xsi:type="dcterms:W3CDTF">2017-07-25T19:47:15Z</dcterms:created>
  <dcterms:modified xsi:type="dcterms:W3CDTF">2017-07-29T01:17:05Z</dcterms:modified>
</cp:coreProperties>
</file>